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9" r:id="rId3"/>
    <p:sldId id="281" r:id="rId4"/>
    <p:sldId id="287" r:id="rId5"/>
    <p:sldId id="286" r:id="rId6"/>
    <p:sldId id="288" r:id="rId7"/>
    <p:sldId id="26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79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80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jyapP2Yy0AQ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7476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0" y="-15240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7639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430131" y="3244334"/>
            <a:ext cx="4283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1. Create your own project and </a:t>
            </a:r>
            <a:r>
              <a:rPr lang="en-IN" b="1" dirty="0" err="1"/>
              <a:t>dockerize</a:t>
            </a:r>
            <a:r>
              <a:rPr lang="en-IN" b="1" dirty="0"/>
              <a:t> it</a:t>
            </a:r>
          </a:p>
        </p:txBody>
      </p:sp>
    </p:spTree>
    <p:extLst>
      <p:ext uri="{BB962C8B-B14F-4D97-AF65-F5344CB8AC3E}">
        <p14:creationId xmlns:p14="http://schemas.microsoft.com/office/powerpoint/2010/main" val="2457639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3360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7639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9080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7639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19400" y="-18143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7639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7639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7639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7800" y="1066800"/>
            <a:ext cx="6248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Run below command:</a:t>
            </a:r>
          </a:p>
          <a:p>
            <a:endParaRPr lang="en-IN" dirty="0"/>
          </a:p>
          <a:p>
            <a:r>
              <a:rPr lang="en-IN" dirty="0" err="1"/>
              <a:t>d</a:t>
            </a:r>
            <a:r>
              <a:rPr lang="en-IN" dirty="0" err="1" smtClean="0"/>
              <a:t>ocker</a:t>
            </a:r>
            <a:r>
              <a:rPr lang="en-IN" dirty="0" smtClean="0"/>
              <a:t>-compose run web python manage.py </a:t>
            </a:r>
            <a:r>
              <a:rPr lang="en-IN" dirty="0" err="1" smtClean="0"/>
              <a:t>makemigrations</a:t>
            </a:r>
            <a:endParaRPr lang="en-IN" dirty="0" smtClean="0"/>
          </a:p>
          <a:p>
            <a:endParaRPr lang="en-IN" dirty="0"/>
          </a:p>
          <a:p>
            <a:r>
              <a:rPr lang="en-IN" dirty="0" err="1"/>
              <a:t>docker</a:t>
            </a:r>
            <a:r>
              <a:rPr lang="en-IN" dirty="0"/>
              <a:t>-compose run web python manage.py </a:t>
            </a:r>
            <a:r>
              <a:rPr lang="en-IN" dirty="0" smtClean="0"/>
              <a:t>migrate</a:t>
            </a:r>
          </a:p>
          <a:p>
            <a:endParaRPr lang="en-IN" dirty="0"/>
          </a:p>
          <a:p>
            <a:r>
              <a:rPr lang="en-IN" dirty="0" err="1" smtClean="0"/>
              <a:t>docker</a:t>
            </a:r>
            <a:r>
              <a:rPr lang="en-IN" dirty="0" smtClean="0"/>
              <a:t>-compose up</a:t>
            </a:r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r>
              <a:rPr lang="en-IN" dirty="0" err="1"/>
              <a:t>d</a:t>
            </a:r>
            <a:r>
              <a:rPr lang="en-IN" dirty="0" err="1" smtClean="0"/>
              <a:t>ocker</a:t>
            </a:r>
            <a:r>
              <a:rPr lang="en-IN" dirty="0" smtClean="0"/>
              <a:t>-compose down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8628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0200" y="685800"/>
            <a:ext cx="5562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Run below command:</a:t>
            </a:r>
          </a:p>
          <a:p>
            <a:endParaRPr lang="en-IN" dirty="0"/>
          </a:p>
          <a:p>
            <a:r>
              <a:rPr lang="en-IN" dirty="0" err="1"/>
              <a:t>l</a:t>
            </a:r>
            <a:r>
              <a:rPr lang="en-IN" dirty="0" err="1" smtClean="0"/>
              <a:t>s</a:t>
            </a:r>
            <a:r>
              <a:rPr lang="en-IN" dirty="0" smtClean="0"/>
              <a:t> –l</a:t>
            </a:r>
          </a:p>
          <a:p>
            <a:endParaRPr lang="en-IN" dirty="0"/>
          </a:p>
          <a:p>
            <a:r>
              <a:rPr lang="en-IN" dirty="0" smtClean="0"/>
              <a:t>This will give some root user, we need to convert to user permission , apply below command</a:t>
            </a:r>
          </a:p>
          <a:p>
            <a:endParaRPr lang="en-IN" dirty="0"/>
          </a:p>
          <a:p>
            <a:endParaRPr lang="en-IN" dirty="0" smtClean="0"/>
          </a:p>
          <a:p>
            <a:r>
              <a:rPr lang="en-IN" dirty="0" err="1"/>
              <a:t>s</a:t>
            </a:r>
            <a:r>
              <a:rPr lang="en-IN" dirty="0" err="1" smtClean="0"/>
              <a:t>udo</a:t>
            </a:r>
            <a:r>
              <a:rPr lang="en-IN" dirty="0" smtClean="0"/>
              <a:t> </a:t>
            </a:r>
            <a:r>
              <a:rPr lang="en-IN" dirty="0" err="1" smtClean="0"/>
              <a:t>chown</a:t>
            </a:r>
            <a:r>
              <a:rPr lang="en-IN" dirty="0" smtClean="0"/>
              <a:t> –R $USER:$USER .</a:t>
            </a:r>
          </a:p>
          <a:p>
            <a:endParaRPr lang="en-IN" dirty="0"/>
          </a:p>
          <a:p>
            <a:endParaRPr lang="en-IN" dirty="0" smtClean="0"/>
          </a:p>
          <a:p>
            <a:r>
              <a:rPr lang="en-IN" dirty="0" err="1"/>
              <a:t>d</a:t>
            </a:r>
            <a:r>
              <a:rPr lang="en-IN" dirty="0" err="1" smtClean="0"/>
              <a:t>ocker</a:t>
            </a:r>
            <a:r>
              <a:rPr lang="en-IN" dirty="0" smtClean="0"/>
              <a:t>-compose up   </a:t>
            </a:r>
            <a:r>
              <a:rPr lang="en-IN" dirty="0" smtClean="0">
                <a:sym typeface="Wingdings" pitchFamily="2" charset="2"/>
              </a:rPr>
              <a:t> start container</a:t>
            </a:r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r>
              <a:rPr lang="en-IN" dirty="0" smtClean="0"/>
              <a:t>Got to browser and type:</a:t>
            </a:r>
          </a:p>
          <a:p>
            <a:r>
              <a:rPr lang="en-IN" dirty="0" smtClean="0"/>
              <a:t>127.0.0.1:8000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9594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9594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600" y="1066800"/>
            <a:ext cx="723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https://www.section.io/engineering-education/django-docker/</a:t>
            </a:r>
          </a:p>
        </p:txBody>
      </p:sp>
      <p:sp>
        <p:nvSpPr>
          <p:cNvPr id="5" name="Rectangle 4"/>
          <p:cNvSpPr/>
          <p:nvPr/>
        </p:nvSpPr>
        <p:spPr>
          <a:xfrm>
            <a:off x="990600" y="1828800"/>
            <a:ext cx="6781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https://testdriven.io/blog/dockerizing-django-with-postgres-gunicorn-and-nginx/</a:t>
            </a:r>
          </a:p>
        </p:txBody>
      </p:sp>
    </p:spTree>
    <p:extLst>
      <p:ext uri="{BB962C8B-B14F-4D97-AF65-F5344CB8AC3E}">
        <p14:creationId xmlns:p14="http://schemas.microsoft.com/office/powerpoint/2010/main" val="3020545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0" y="1676400"/>
            <a:ext cx="678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2"/>
              </a:rPr>
              <a:t>https://</a:t>
            </a:r>
            <a:r>
              <a:rPr lang="en-IN" dirty="0" smtClean="0">
                <a:hlinkClick r:id="rId2"/>
              </a:rPr>
              <a:t>www.youtube.com/watch?v=jyapP2Yy0AQ</a:t>
            </a:r>
            <a:endParaRPr lang="en-IN" dirty="0" smtClean="0"/>
          </a:p>
          <a:p>
            <a:endParaRPr lang="en-IN" dirty="0"/>
          </a:p>
          <a:p>
            <a:r>
              <a:rPr lang="en-IN" dirty="0" smtClean="0"/>
              <a:t>Another tutorial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9594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14600" y="-14514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9594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2200" y="-7257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9594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67000" y="-32657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9594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9800" y="-10886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8628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86281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8628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8628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0" y="1371600"/>
            <a:ext cx="7010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Set database in setting file</a:t>
            </a:r>
          </a:p>
          <a:p>
            <a:endParaRPr lang="en-IN" sz="2400" dirty="0"/>
          </a:p>
          <a:p>
            <a:endParaRPr lang="en-IN" sz="2400" dirty="0" smtClean="0"/>
          </a:p>
          <a:p>
            <a:r>
              <a:rPr lang="en-IN" sz="2400" dirty="0" smtClean="0"/>
              <a:t>ALLOWED_HOSTS =[“0.0.0.0”]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218628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8628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1066800"/>
            <a:ext cx="8639175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ular Callout 3"/>
          <p:cNvSpPr/>
          <p:nvPr/>
        </p:nvSpPr>
        <p:spPr>
          <a:xfrm>
            <a:off x="3505200" y="2438400"/>
            <a:ext cx="2590800" cy="990600"/>
          </a:xfrm>
          <a:prstGeom prst="wedgeRectCallout">
            <a:avLst>
              <a:gd name="adj1" fmla="val 91466"/>
              <a:gd name="adj2" fmla="val 666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vmware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447800" y="76200"/>
            <a:ext cx="71628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https://www.youtube.com/watch?v=GGaDSAMeopo&amp;t=1264s</a:t>
            </a:r>
          </a:p>
        </p:txBody>
      </p:sp>
    </p:spTree>
    <p:extLst>
      <p:ext uri="{BB962C8B-B14F-4D97-AF65-F5344CB8AC3E}">
        <p14:creationId xmlns:p14="http://schemas.microsoft.com/office/powerpoint/2010/main" val="2143273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7800" y="1066800"/>
            <a:ext cx="6248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Dockerize</a:t>
            </a:r>
            <a:r>
              <a:rPr lang="en-IN" dirty="0"/>
              <a:t> </a:t>
            </a:r>
            <a:r>
              <a:rPr lang="en-IN" dirty="0" err="1"/>
              <a:t>Django</a:t>
            </a:r>
            <a:r>
              <a:rPr lang="en-IN" dirty="0"/>
              <a:t> App</a:t>
            </a:r>
          </a:p>
          <a:p>
            <a:r>
              <a:rPr lang="en-IN" dirty="0" err="1" smtClean="0"/>
              <a:t>Telusko</a:t>
            </a:r>
            <a:r>
              <a:rPr lang="en-IN" smtClean="0"/>
              <a:t> tutorial</a:t>
            </a:r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r>
              <a:rPr lang="en-IN" dirty="0" smtClean="0"/>
              <a:t>https</a:t>
            </a:r>
            <a:r>
              <a:rPr lang="en-IN" dirty="0"/>
              <a:t>://www.youtube.com/watch?v=oiZRUR20tk4</a:t>
            </a:r>
          </a:p>
        </p:txBody>
      </p:sp>
    </p:spTree>
    <p:extLst>
      <p:ext uri="{BB962C8B-B14F-4D97-AF65-F5344CB8AC3E}">
        <p14:creationId xmlns:p14="http://schemas.microsoft.com/office/powerpoint/2010/main" val="3427812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1119188"/>
            <a:ext cx="8048625" cy="461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1566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1319213"/>
            <a:ext cx="8210550" cy="421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1566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8580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0" y="457200"/>
            <a:ext cx="6629400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 smtClean="0"/>
              <a:t>Telusko</a:t>
            </a:r>
            <a:r>
              <a:rPr lang="en-IN" dirty="0" smtClean="0"/>
              <a:t> tutorial</a:t>
            </a:r>
          </a:p>
          <a:p>
            <a:endParaRPr lang="en-IN" dirty="0" smtClean="0"/>
          </a:p>
          <a:p>
            <a:endParaRPr lang="en-IN" dirty="0"/>
          </a:p>
          <a:p>
            <a:r>
              <a:rPr lang="en-IN" dirty="0" smtClean="0"/>
              <a:t>There are two ways to use </a:t>
            </a:r>
            <a:r>
              <a:rPr lang="en-IN" dirty="0" err="1" smtClean="0"/>
              <a:t>Docker</a:t>
            </a:r>
            <a:endParaRPr lang="en-IN" dirty="0" smtClean="0"/>
          </a:p>
          <a:p>
            <a:endParaRPr lang="en-IN" dirty="0"/>
          </a:p>
          <a:p>
            <a:pPr marL="342900" indent="-342900">
              <a:buAutoNum type="arabicPeriod"/>
            </a:pPr>
            <a:r>
              <a:rPr lang="en-IN" dirty="0" smtClean="0"/>
              <a:t>Create your own project and </a:t>
            </a:r>
            <a:r>
              <a:rPr lang="en-IN" dirty="0" err="1" smtClean="0"/>
              <a:t>dockerize</a:t>
            </a:r>
            <a:r>
              <a:rPr lang="en-IN" dirty="0" smtClean="0"/>
              <a:t> it</a:t>
            </a:r>
          </a:p>
          <a:p>
            <a:pPr marL="342900" indent="-342900">
              <a:buAutoNum type="arabicPeriod"/>
            </a:pPr>
            <a:endParaRPr lang="en-IN" dirty="0"/>
          </a:p>
          <a:p>
            <a:pPr marL="342900" indent="-342900">
              <a:buAutoNum type="arabicPeriod"/>
            </a:pPr>
            <a:r>
              <a:rPr lang="en-IN" dirty="0" smtClean="0"/>
              <a:t>Create your project on top of </a:t>
            </a:r>
            <a:r>
              <a:rPr lang="en-IN" dirty="0" err="1" smtClean="0"/>
              <a:t>Docker</a:t>
            </a:r>
            <a:endParaRPr lang="en-IN" dirty="0" smtClean="0"/>
          </a:p>
          <a:p>
            <a:pPr marL="342900" indent="-342900">
              <a:buAutoNum type="arabicPeriod"/>
            </a:pPr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r>
              <a:rPr lang="en-IN" sz="2400" b="1" dirty="0"/>
              <a:t>1. </a:t>
            </a:r>
            <a:r>
              <a:rPr lang="en-IN" sz="2400" b="1" dirty="0" smtClean="0"/>
              <a:t>Create </a:t>
            </a:r>
            <a:r>
              <a:rPr lang="en-IN" sz="2400" b="1" dirty="0"/>
              <a:t>your own project and </a:t>
            </a:r>
            <a:r>
              <a:rPr lang="en-IN" sz="2400" b="1" dirty="0" err="1"/>
              <a:t>dockerize</a:t>
            </a:r>
            <a:r>
              <a:rPr lang="en-IN" sz="2400" b="1" dirty="0"/>
              <a:t> it</a:t>
            </a:r>
          </a:p>
          <a:p>
            <a:endParaRPr lang="en-IN" dirty="0" smtClean="0"/>
          </a:p>
          <a:p>
            <a:endParaRPr lang="en-IN" dirty="0"/>
          </a:p>
          <a:p>
            <a:r>
              <a:rPr lang="en-IN" dirty="0" err="1" smtClean="0"/>
              <a:t>docker</a:t>
            </a:r>
            <a:r>
              <a:rPr lang="en-IN" dirty="0" smtClean="0"/>
              <a:t>-compose build</a:t>
            </a:r>
          </a:p>
          <a:p>
            <a:r>
              <a:rPr lang="en-IN" dirty="0" err="1" smtClean="0"/>
              <a:t>Docker</a:t>
            </a:r>
            <a:r>
              <a:rPr lang="en-IN" dirty="0" smtClean="0"/>
              <a:t>-compose up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8689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7639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7639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</TotalTime>
  <Words>145</Words>
  <Application>Microsoft Office PowerPoint</Application>
  <PresentationFormat>On-screen Show (4:3)</PresentationFormat>
  <Paragraphs>62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54</cp:revision>
  <dcterms:created xsi:type="dcterms:W3CDTF">2006-08-16T00:00:00Z</dcterms:created>
  <dcterms:modified xsi:type="dcterms:W3CDTF">2022-02-26T15:23:38Z</dcterms:modified>
</cp:coreProperties>
</file>